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handoutMasterIdLst>
    <p:handoutMasterId r:id="rId9"/>
  </p:handoutMasterIdLst>
  <p:sldIdLst>
    <p:sldId id="256" r:id="rId5"/>
    <p:sldId id="257" r:id="rId6"/>
    <p:sldId id="258" r:id="rId7"/>
    <p:sldId id="259" r:id="rId8"/>
  </p:sldIdLst>
  <p:sldSz cx="9144000" cy="6858000" type="screen4x3"/>
  <p:notesSz cx="9144000" cy="6858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4" d="100"/>
          <a:sy n="74" d="100"/>
        </p:scale>
        <p:origin x="104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5180013" y="0"/>
            <a:ext cx="39624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C596B0-024A-4660-9ECD-3B998C25BDB6}" type="datetimeFigureOut">
              <a:rPr kumimoji="1" lang="ja-JP" altLang="en-US" smtClean="0"/>
              <a:t>2023/7/6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6513513"/>
            <a:ext cx="39624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5180013" y="6513513"/>
            <a:ext cx="39624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6E212FD-6998-43CD-95EA-F5516586548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1885543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F3CE81-20A9-4BF2-910F-FAA2325A42BC}" type="datetimeFigureOut">
              <a:rPr kumimoji="1" lang="ja-JP" altLang="en-US" smtClean="0"/>
              <a:t>2023/7/6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826FCE-3FCA-413B-B0F9-65B602F30BA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15627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F3CE81-20A9-4BF2-910F-FAA2325A42BC}" type="datetimeFigureOut">
              <a:rPr kumimoji="1" lang="ja-JP" altLang="en-US" smtClean="0"/>
              <a:t>2023/7/6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826FCE-3FCA-413B-B0F9-65B602F30BA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744075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F3CE81-20A9-4BF2-910F-FAA2325A42BC}" type="datetimeFigureOut">
              <a:rPr kumimoji="1" lang="ja-JP" altLang="en-US" smtClean="0"/>
              <a:t>2023/7/6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826FCE-3FCA-413B-B0F9-65B602F30BA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617457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F3CE81-20A9-4BF2-910F-FAA2325A42BC}" type="datetimeFigureOut">
              <a:rPr kumimoji="1" lang="ja-JP" altLang="en-US" smtClean="0"/>
              <a:t>2023/7/6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826FCE-3FCA-413B-B0F9-65B602F30BA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212227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F3CE81-20A9-4BF2-910F-FAA2325A42BC}" type="datetimeFigureOut">
              <a:rPr kumimoji="1" lang="ja-JP" altLang="en-US" smtClean="0"/>
              <a:t>2023/7/6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826FCE-3FCA-413B-B0F9-65B602F30BA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85376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F3CE81-20A9-4BF2-910F-FAA2325A42BC}" type="datetimeFigureOut">
              <a:rPr kumimoji="1" lang="ja-JP" altLang="en-US" smtClean="0"/>
              <a:t>2023/7/6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826FCE-3FCA-413B-B0F9-65B602F30BA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721983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F3CE81-20A9-4BF2-910F-FAA2325A42BC}" type="datetimeFigureOut">
              <a:rPr kumimoji="1" lang="ja-JP" altLang="en-US" smtClean="0"/>
              <a:t>2023/7/6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826FCE-3FCA-413B-B0F9-65B602F30BA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081104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F3CE81-20A9-4BF2-910F-FAA2325A42BC}" type="datetimeFigureOut">
              <a:rPr kumimoji="1" lang="ja-JP" altLang="en-US" smtClean="0"/>
              <a:t>2023/7/6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826FCE-3FCA-413B-B0F9-65B602F30BA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32394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F3CE81-20A9-4BF2-910F-FAA2325A42BC}" type="datetimeFigureOut">
              <a:rPr kumimoji="1" lang="ja-JP" altLang="en-US" smtClean="0"/>
              <a:t>2023/7/6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826FCE-3FCA-413B-B0F9-65B602F30BA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397090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F3CE81-20A9-4BF2-910F-FAA2325A42BC}" type="datetimeFigureOut">
              <a:rPr kumimoji="1" lang="ja-JP" altLang="en-US" smtClean="0"/>
              <a:t>2023/7/6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826FCE-3FCA-413B-B0F9-65B602F30BA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020360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F3CE81-20A9-4BF2-910F-FAA2325A42BC}" type="datetimeFigureOut">
              <a:rPr kumimoji="1" lang="ja-JP" altLang="en-US" smtClean="0"/>
              <a:t>2023/7/6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826FCE-3FCA-413B-B0F9-65B602F30BA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921631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F3CE81-20A9-4BF2-910F-FAA2325A42BC}" type="datetimeFigureOut">
              <a:rPr kumimoji="1" lang="ja-JP" altLang="en-US" smtClean="0"/>
              <a:t>2023/7/6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826FCE-3FCA-413B-B0F9-65B602F30BA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002135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0252DC4-8EDC-0F90-2CFD-F9B54EB469B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kumimoji="1" lang="ja-JP" altLang="en-US" dirty="0"/>
              <a:t>タイトル</a:t>
            </a:r>
            <a:r>
              <a:rPr kumimoji="1" lang="en-US" altLang="ja-JP" dirty="0"/>
              <a:t/>
            </a:r>
            <a:br>
              <a:rPr kumimoji="1" lang="en-US" altLang="ja-JP" dirty="0"/>
            </a:br>
            <a:endParaRPr kumimoji="1" lang="ja-JP" altLang="en-US" dirty="0"/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FF489E10-505C-5670-343B-EEF0E7D4803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kumimoji="1" lang="ja-JP" altLang="en-US" dirty="0"/>
              <a:t>受験番号：</a:t>
            </a:r>
            <a:r>
              <a:rPr kumimoji="1" lang="en-US" altLang="ja-JP" dirty="0"/>
              <a:t>9999</a:t>
            </a:r>
            <a:r>
              <a:rPr kumimoji="1" lang="ja-JP" altLang="en-US" dirty="0"/>
              <a:t>　氏名：○○○○</a:t>
            </a: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DB8210F0-12FB-9A94-8289-1DA40ADE3D32}"/>
              </a:ext>
            </a:extLst>
          </p:cNvPr>
          <p:cNvSpPr txBox="1"/>
          <p:nvPr/>
        </p:nvSpPr>
        <p:spPr>
          <a:xfrm>
            <a:off x="0" y="5168805"/>
            <a:ext cx="9144000" cy="1477328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endParaRPr kumimoji="1" lang="en-US" altLang="ja-JP" dirty="0" smtClean="0"/>
          </a:p>
          <a:p>
            <a:r>
              <a:rPr kumimoji="1" lang="ja-JP" altLang="en-US" dirty="0"/>
              <a:t>●</a:t>
            </a:r>
            <a:r>
              <a:rPr kumimoji="1" lang="ja-JP" altLang="en-US" dirty="0" smtClean="0"/>
              <a:t>基本的</a:t>
            </a:r>
            <a:r>
              <a:rPr kumimoji="1" lang="ja-JP" altLang="en-US" dirty="0"/>
              <a:t>な様式です。</a:t>
            </a:r>
            <a:endParaRPr kumimoji="1" lang="en-US" altLang="ja-JP" dirty="0"/>
          </a:p>
          <a:p>
            <a:r>
              <a:rPr kumimoji="1" lang="ja-JP" altLang="en-US" dirty="0"/>
              <a:t>●</a:t>
            </a:r>
            <a:r>
              <a:rPr kumimoji="1" lang="ja-JP" altLang="en-US" dirty="0" smtClean="0"/>
              <a:t>書式</a:t>
            </a:r>
            <a:r>
              <a:rPr kumimoji="1" lang="ja-JP" altLang="en-US" dirty="0"/>
              <a:t>・フォントサイズは自由です</a:t>
            </a:r>
            <a:r>
              <a:rPr kumimoji="1" lang="ja-JP" altLang="en-US" dirty="0" smtClean="0"/>
              <a:t>。</a:t>
            </a:r>
            <a:endParaRPr kumimoji="1" lang="en-US" altLang="ja-JP" dirty="0" smtClean="0"/>
          </a:p>
          <a:p>
            <a:r>
              <a:rPr kumimoji="1" lang="ja-JP" altLang="en-US" dirty="0" smtClean="0"/>
              <a:t>●スライド数は問いませんが、印刷の形態は</a:t>
            </a:r>
            <a:r>
              <a:rPr kumimoji="1" lang="en-US" altLang="ja-JP" dirty="0" smtClean="0"/>
              <a:t>A4</a:t>
            </a:r>
            <a:r>
              <a:rPr kumimoji="1" lang="ja-JP" altLang="en-US" dirty="0" smtClean="0"/>
              <a:t>用紙</a:t>
            </a:r>
            <a:r>
              <a:rPr kumimoji="1" lang="en-US" altLang="ja-JP" dirty="0" smtClean="0"/>
              <a:t>1</a:t>
            </a:r>
            <a:r>
              <a:rPr kumimoji="1" lang="ja-JP" altLang="en-US" dirty="0" smtClean="0"/>
              <a:t>枚（両面可）にまとめてください。</a:t>
            </a:r>
            <a:endParaRPr kumimoji="1" lang="en-US" altLang="ja-JP" dirty="0" smtClean="0"/>
          </a:p>
          <a:p>
            <a:endParaRPr kumimoji="1" lang="en-US" altLang="ja-JP" dirty="0" smtClean="0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EBE01B7B-5691-9846-3CB4-3017F8E2799D}"/>
              </a:ext>
            </a:extLst>
          </p:cNvPr>
          <p:cNvSpPr txBox="1"/>
          <p:nvPr/>
        </p:nvSpPr>
        <p:spPr>
          <a:xfrm>
            <a:off x="3772731" y="423493"/>
            <a:ext cx="48013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ja-JP" sz="1800" kern="100" dirty="0">
                <a:effectLst/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総合型選抜</a:t>
            </a:r>
            <a:r>
              <a:rPr lang="ja-JP" altLang="ja-JP" sz="1800" kern="100" dirty="0" smtClean="0">
                <a:effectLst/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プレゼン型：</a:t>
            </a:r>
            <a:r>
              <a:rPr lang="ja-JP" altLang="ja-JP" sz="1800" kern="100" dirty="0">
                <a:effectLst/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様式（</a:t>
            </a:r>
            <a:r>
              <a:rPr lang="ja-JP" altLang="en-US" kern="100" dirty="0"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スライド</a:t>
            </a:r>
            <a:r>
              <a:rPr lang="ja-JP" altLang="ja-JP" sz="1800" kern="100" dirty="0">
                <a:effectLst/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版）</a:t>
            </a:r>
          </a:p>
        </p:txBody>
      </p:sp>
    </p:spTree>
    <p:extLst>
      <p:ext uri="{BB962C8B-B14F-4D97-AF65-F5344CB8AC3E}">
        <p14:creationId xmlns:p14="http://schemas.microsoft.com/office/powerpoint/2010/main" val="26188997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F3CE495-7B8C-7990-1D86-145DDEEAE2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kumimoji="1" lang="ja-JP" altLang="en-US" dirty="0"/>
              <a:t>テーマ（主題）を選んだ理由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F44B625-A969-8655-878A-AC9A582F36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ja-JP" altLang="en-US" dirty="0"/>
              <a:t>○○〇</a:t>
            </a:r>
          </a:p>
          <a:p>
            <a:r>
              <a:rPr kumimoji="1" lang="en-US" altLang="ja-JP" dirty="0"/>
              <a:t>×××</a:t>
            </a:r>
          </a:p>
          <a:p>
            <a:r>
              <a:rPr kumimoji="1" lang="ja-JP" altLang="en-US" dirty="0"/>
              <a:t>△△△</a:t>
            </a:r>
          </a:p>
          <a:p>
            <a:pPr marL="0" indent="0">
              <a:buNone/>
            </a:pPr>
            <a:r>
              <a:rPr kumimoji="1" lang="en-US" altLang="ja-JP" dirty="0"/>
              <a:t>	</a:t>
            </a:r>
            <a:r>
              <a:rPr kumimoji="1" lang="ja-JP" altLang="en-US" dirty="0"/>
              <a:t>・・・</a:t>
            </a:r>
          </a:p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983532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F3CE495-7B8C-7990-1D86-145DDEEAE2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kumimoji="1" lang="ja-JP" altLang="en-US" dirty="0"/>
              <a:t>トピック（項目）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F44B625-A969-8655-878A-AC9A582F36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ja-JP" altLang="en-US" dirty="0"/>
              <a:t>○○〇</a:t>
            </a:r>
          </a:p>
          <a:p>
            <a:r>
              <a:rPr kumimoji="1" lang="en-US" altLang="ja-JP" dirty="0"/>
              <a:t>×××</a:t>
            </a:r>
          </a:p>
          <a:p>
            <a:r>
              <a:rPr kumimoji="1" lang="ja-JP" altLang="en-US" dirty="0"/>
              <a:t>△△△</a:t>
            </a:r>
          </a:p>
          <a:p>
            <a:pPr marL="0" indent="0">
              <a:buNone/>
            </a:pPr>
            <a:r>
              <a:rPr kumimoji="1" lang="en-US" altLang="ja-JP" dirty="0"/>
              <a:t>	</a:t>
            </a:r>
            <a:r>
              <a:rPr kumimoji="1" lang="ja-JP" altLang="en-US" dirty="0"/>
              <a:t>・・・</a:t>
            </a:r>
          </a:p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0156978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F3CE495-7B8C-7990-1D86-145DDEEAE2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ja-JP" altLang="en-US" dirty="0"/>
              <a:t>「いい先生」とは</a:t>
            </a:r>
            <a:endParaRPr kumimoji="1" lang="ja-JP" altLang="en-US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F44B625-A969-8655-878A-AC9A582F36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ja-JP" altLang="en-US" dirty="0"/>
              <a:t>○○〇</a:t>
            </a:r>
          </a:p>
          <a:p>
            <a:r>
              <a:rPr kumimoji="1" lang="en-US" altLang="ja-JP" dirty="0"/>
              <a:t>×××</a:t>
            </a:r>
          </a:p>
          <a:p>
            <a:r>
              <a:rPr kumimoji="1" lang="ja-JP" altLang="en-US" dirty="0"/>
              <a:t>△△△</a:t>
            </a:r>
          </a:p>
          <a:p>
            <a:pPr marL="0" indent="0">
              <a:buNone/>
            </a:pPr>
            <a:r>
              <a:rPr kumimoji="1" lang="en-US" altLang="ja-JP" dirty="0"/>
              <a:t>	</a:t>
            </a:r>
            <a:r>
              <a:rPr kumimoji="1" lang="ja-JP" altLang="en-US" dirty="0"/>
              <a:t>・・・</a:t>
            </a:r>
          </a:p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10117641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7488CD05B30D334AB15B7E5249F9C4DC" ma:contentTypeVersion="16" ma:contentTypeDescription="新しいドキュメントを作成します。" ma:contentTypeScope="" ma:versionID="0cd24d3d759c4161f349f95d2b468cbe">
  <xsd:schema xmlns:xsd="http://www.w3.org/2001/XMLSchema" xmlns:xs="http://www.w3.org/2001/XMLSchema" xmlns:p="http://schemas.microsoft.com/office/2006/metadata/properties" xmlns:ns2="d8d4476d-8303-4c80-b379-190b0960f4fd" xmlns:ns3="b738189f-d3a3-42a3-b837-f796c7c57d5b" targetNamespace="http://schemas.microsoft.com/office/2006/metadata/properties" ma:root="true" ma:fieldsID="117206416a62b4fffe4c0e8a45721c4b" ns2:_="" ns3:_="">
    <xsd:import namespace="d8d4476d-8303-4c80-b379-190b0960f4fd"/>
    <xsd:import namespace="b738189f-d3a3-42a3-b837-f796c7c57d5b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ServiceDateTaken" minOccurs="0"/>
                <xsd:element ref="ns3:MediaLengthInSeconds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lcf76f155ced4ddcb4097134ff3c332f" minOccurs="0"/>
                <xsd:element ref="ns2:TaxCatchAll" minOccurs="0"/>
                <xsd:element ref="ns3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8d4476d-8303-4c80-b379-190b0960f4fd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共有相手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共有相手の詳細情報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2b859d73-3743-474b-bd39-75fb64a9cb1e}" ma:internalName="TaxCatchAll" ma:showField="CatchAllData" ma:web="d8d4476d-8303-4c80-b379-190b0960f4f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738189f-d3a3-42a3-b837-f796c7c57d5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5" nillable="true" ma:displayName="Length (seconds)" ma:internalName="MediaLengthInSeconds" ma:readOnly="true">
      <xsd:simpleType>
        <xsd:restriction base="dms:Unknown"/>
      </xsd:simpleType>
    </xsd:element>
    <xsd:element name="MediaServiceAutoTags" ma:index="16" nillable="true" ma:displayName="Tags" ma:internalName="MediaServiceAutoTags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21" nillable="true" ma:taxonomy="true" ma:internalName="lcf76f155ced4ddcb4097134ff3c332f" ma:taxonomyFieldName="MediaServiceImageTags" ma:displayName="画像タグ" ma:readOnly="false" ma:fieldId="{5cf76f15-5ced-4ddc-b409-7134ff3c332f}" ma:taxonomyMulti="true" ma:sspId="14a56209-616e-458d-8c42-10d3fcb855e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3" nillable="true" ma:displayName="Location" ma:indexed="true" ma:internalName="MediaServiceLocatio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d8d4476d-8303-4c80-b379-190b0960f4fd" xsi:nil="true"/>
    <lcf76f155ced4ddcb4097134ff3c332f xmlns="b738189f-d3a3-42a3-b837-f796c7c57d5b">
      <Terms xmlns="http://schemas.microsoft.com/office/infopath/2007/PartnerControls"/>
    </lcf76f155ced4ddcb4097134ff3c332f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BAE4AFFE-4ADE-40B0-A645-A358464F95C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8d4476d-8303-4c80-b379-190b0960f4fd"/>
    <ds:schemaRef ds:uri="b738189f-d3a3-42a3-b837-f796c7c57d5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D9841F6E-BD17-4F87-AF0C-9FA3F46808DA}">
  <ds:schemaRefs>
    <ds:schemaRef ds:uri="http://purl.org/dc/terms/"/>
    <ds:schemaRef ds:uri="b738189f-d3a3-42a3-b837-f796c7c57d5b"/>
    <ds:schemaRef ds:uri="http://schemas.microsoft.com/office/2006/documentManagement/types"/>
    <ds:schemaRef ds:uri="http://purl.org/dc/elements/1.1/"/>
    <ds:schemaRef ds:uri="http://schemas.microsoft.com/office/infopath/2007/PartnerControls"/>
    <ds:schemaRef ds:uri="http://schemas.openxmlformats.org/package/2006/metadata/core-properties"/>
    <ds:schemaRef ds:uri="d8d4476d-8303-4c80-b379-190b0960f4fd"/>
    <ds:schemaRef ds:uri="http://schemas.microsoft.com/office/2006/metadata/properties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F49B0756-4B9B-47E4-876C-CCE99E5A5F7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20</TotalTime>
  <Words>100</Words>
  <Application>Microsoft Office PowerPoint</Application>
  <PresentationFormat>画面に合わせる (4:3)</PresentationFormat>
  <Paragraphs>22</Paragraphs>
  <Slides>4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4</vt:i4>
      </vt:variant>
    </vt:vector>
  </HeadingPairs>
  <TitlesOfParts>
    <vt:vector size="12" baseType="lpstr">
      <vt:lpstr>游ゴシック</vt:lpstr>
      <vt:lpstr>游ゴシック Light</vt:lpstr>
      <vt:lpstr>游明朝</vt:lpstr>
      <vt:lpstr>Arial</vt:lpstr>
      <vt:lpstr>Calibri</vt:lpstr>
      <vt:lpstr>Calibri Light</vt:lpstr>
      <vt:lpstr>Times New Roman</vt:lpstr>
      <vt:lpstr>Office テーマ</vt:lpstr>
      <vt:lpstr>タイトル </vt:lpstr>
      <vt:lpstr>テーマ（主題）を選んだ理由</vt:lpstr>
      <vt:lpstr>トピック（項目）</vt:lpstr>
      <vt:lpstr>「いい先生」とは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タイトル </dc:title>
  <dc:creator>Suzuki Kota</dc:creator>
  <cp:lastModifiedBy>内藤 美佑</cp:lastModifiedBy>
  <cp:revision>7</cp:revision>
  <cp:lastPrinted>2023-03-15T08:38:35Z</cp:lastPrinted>
  <dcterms:created xsi:type="dcterms:W3CDTF">2023-02-23T07:28:02Z</dcterms:created>
  <dcterms:modified xsi:type="dcterms:W3CDTF">2023-07-06T10:43:24Z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0x0101007488CD05B30D334AB15B7E5249F9C4DC</vt:lpwstr>
  </property>
</Properties>
</file>